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5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</p:sldIdLst>
  <p:sldSz cy="6858000" cx="121904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</p:guideLst>
    </p:cSldViewPr>
  </p:notes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82588" y="685800"/>
            <a:ext cx="60928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s-E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:notes"/>
          <p:cNvSpPr/>
          <p:nvPr>
            <p:ph idx="2" type="sldImg"/>
          </p:nvPr>
        </p:nvSpPr>
        <p:spPr>
          <a:xfrm>
            <a:off x="382588" y="685800"/>
            <a:ext cx="60928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" name="Google Shape;74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b60d5c0f6c_0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g1b60d5c0f6c_0_191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b60d5c0f6c_0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g1b60d5c0f6c_0_200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c2c5af6bdb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g2c2c5af6bdb_0_150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b60d5c0f6c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g1b60d5c0f6c_0_139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b60d5c0f6c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g1b60d5c0f6c_0_131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d13940b95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g1d13940b954_0_0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d13940b954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g1d13940b954_0_143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1d13940b954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g1d13940b954_0_122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1d13940b954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g1d13940b954_0_101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d13940b954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g1d13940b954_0_80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f3a02cea69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gf3a02cea69_0_77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d13940b954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g1d13940b954_0_38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1d13940b954_0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g1d13940b954_0_187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1d13940b954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g1d13940b954_0_208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1d13940b954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g1d13940b954_0_15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2c2c5af6bdb_0_2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g2c2c5af6bdb_0_243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2c2c5af6bdb_0_2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g2c2c5af6bdb_0_254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ba089a856d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g1ba089a856d_0_51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b60d5c0f6c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g1b60d5c0f6c_0_151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b60d5c0f6c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g1b60d5c0f6c_0_158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b60d5c0f6c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g1b60d5c0f6c_0_165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1b60d5c0f6c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g1b60d5c0f6c_0_176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b60d5c0f6c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g1b60d5c0f6c_0_171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b60d5c0f6c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g1b60d5c0f6c_0_185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g"/><Relationship Id="rId3" Type="http://schemas.openxmlformats.org/officeDocument/2006/relationships/image" Target="../media/image2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g"/><Relationship Id="rId3" Type="http://schemas.openxmlformats.org/officeDocument/2006/relationships/image" Target="../media/image8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g"/><Relationship Id="rId3" Type="http://schemas.openxmlformats.org/officeDocument/2006/relationships/image" Target="../media/image8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g"/><Relationship Id="rId3" Type="http://schemas.openxmlformats.org/officeDocument/2006/relationships/hyperlink" Target="mailto:info@tknika.eus" TargetMode="External"/><Relationship Id="rId4" Type="http://schemas.openxmlformats.org/officeDocument/2006/relationships/image" Target="../media/image2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g"/><Relationship Id="rId3" Type="http://schemas.openxmlformats.org/officeDocument/2006/relationships/image" Target="../media/image8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2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-Izenburua">
  <p:cSld name="0-Izenburua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ctrTitle"/>
          </p:nvPr>
        </p:nvSpPr>
        <p:spPr>
          <a:xfrm>
            <a:off x="2618979" y="1868344"/>
            <a:ext cx="6765101" cy="2160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Source Sans Pro"/>
              <a:buNone/>
              <a:defRPr b="1" sz="50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1828561" y="5042534"/>
            <a:ext cx="8533289" cy="3348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10" type="dt"/>
          </p:nvPr>
        </p:nvSpPr>
        <p:spPr>
          <a:xfrm>
            <a:off x="609521" y="6356351"/>
            <a:ext cx="284443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1" type="ftr"/>
          </p:nvPr>
        </p:nvSpPr>
        <p:spPr>
          <a:xfrm>
            <a:off x="4165058" y="6356351"/>
            <a:ext cx="386029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736463" y="6165304"/>
            <a:ext cx="284443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cxnSp>
        <p:nvCxnSpPr>
          <p:cNvPr id="21" name="Google Shape;21;p2"/>
          <p:cNvCxnSpPr/>
          <p:nvPr/>
        </p:nvCxnSpPr>
        <p:spPr>
          <a:xfrm>
            <a:off x="622598" y="5373216"/>
            <a:ext cx="10945216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2" name="Google Shape;22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" y="6565359"/>
            <a:ext cx="12190413" cy="29264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:\Mi unidad\ana\Tknika\LOGOs TKNIKA\header_ppt_unevoc.png" id="23" name="Google Shape;23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3206" y="260648"/>
            <a:ext cx="10944000" cy="3835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-Indizea">
  <p:cSld name="1-Indizea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3"/>
          <p:cNvSpPr txBox="1"/>
          <p:nvPr>
            <p:ph type="title"/>
          </p:nvPr>
        </p:nvSpPr>
        <p:spPr>
          <a:xfrm>
            <a:off x="478582" y="1124744"/>
            <a:ext cx="11161240" cy="8640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urce Sans Pro"/>
              <a:buNone/>
              <a:defRPr b="1" sz="30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3"/>
          <p:cNvSpPr txBox="1"/>
          <p:nvPr>
            <p:ph idx="10" type="dt"/>
          </p:nvPr>
        </p:nvSpPr>
        <p:spPr>
          <a:xfrm>
            <a:off x="609521" y="6356351"/>
            <a:ext cx="284443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3"/>
          <p:cNvSpPr txBox="1"/>
          <p:nvPr>
            <p:ph idx="11" type="ftr"/>
          </p:nvPr>
        </p:nvSpPr>
        <p:spPr>
          <a:xfrm>
            <a:off x="4165058" y="6356351"/>
            <a:ext cx="386029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3"/>
          <p:cNvSpPr txBox="1"/>
          <p:nvPr>
            <p:ph idx="12" type="sldNum"/>
          </p:nvPr>
        </p:nvSpPr>
        <p:spPr>
          <a:xfrm>
            <a:off x="8736463" y="6165304"/>
            <a:ext cx="284443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29" name="Google Shape;29;p3"/>
          <p:cNvSpPr txBox="1"/>
          <p:nvPr>
            <p:ph idx="1" type="body"/>
          </p:nvPr>
        </p:nvSpPr>
        <p:spPr>
          <a:xfrm>
            <a:off x="4295006" y="1988840"/>
            <a:ext cx="3600400" cy="35283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 sz="19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49250" lvl="1" marL="914400" algn="l">
              <a:spcBef>
                <a:spcPts val="380"/>
              </a:spcBef>
              <a:spcAft>
                <a:spcPts val="0"/>
              </a:spcAft>
              <a:buClr>
                <a:schemeClr val="dk1"/>
              </a:buClr>
              <a:buSzPts val="1900"/>
              <a:buChar char="–"/>
              <a:defRPr sz="1900"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49250" lvl="2" marL="1371600" algn="l">
              <a:spcBef>
                <a:spcPts val="38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 sz="1900"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349250" lvl="3" marL="1828800" algn="l">
              <a:spcBef>
                <a:spcPts val="380"/>
              </a:spcBef>
              <a:spcAft>
                <a:spcPts val="0"/>
              </a:spcAft>
              <a:buClr>
                <a:schemeClr val="dk1"/>
              </a:buClr>
              <a:buSzPts val="1900"/>
              <a:buChar char="–"/>
              <a:defRPr sz="1900"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49250" lvl="4" marL="2286000" algn="l">
              <a:spcBef>
                <a:spcPts val="380"/>
              </a:spcBef>
              <a:spcAft>
                <a:spcPts val="0"/>
              </a:spcAft>
              <a:buClr>
                <a:schemeClr val="dk1"/>
              </a:buClr>
              <a:buSzPts val="1900"/>
              <a:buChar char="»"/>
              <a:defRPr sz="1900"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30" name="Google Shape;30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" y="6565359"/>
            <a:ext cx="12190413" cy="29264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:\Mi unidad\ana\Tknika\LOGOs TKNIKA\header_ppt.png" id="31" name="Google Shape;31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3206" y="260648"/>
            <a:ext cx="10944000" cy="3835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-Atala tituluarekin">
  <p:cSld name="2-Atala tituluarekin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4"/>
          <p:cNvSpPr txBox="1"/>
          <p:nvPr>
            <p:ph type="title"/>
          </p:nvPr>
        </p:nvSpPr>
        <p:spPr>
          <a:xfrm>
            <a:off x="609521" y="764704"/>
            <a:ext cx="10971372" cy="5760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Source Sans Pro"/>
              <a:buNone/>
              <a:defRPr b="1" sz="40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4"/>
          <p:cNvSpPr txBox="1"/>
          <p:nvPr>
            <p:ph idx="10" type="dt"/>
          </p:nvPr>
        </p:nvSpPr>
        <p:spPr>
          <a:xfrm>
            <a:off x="609521" y="6356351"/>
            <a:ext cx="284443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4"/>
          <p:cNvSpPr txBox="1"/>
          <p:nvPr>
            <p:ph idx="11" type="ftr"/>
          </p:nvPr>
        </p:nvSpPr>
        <p:spPr>
          <a:xfrm>
            <a:off x="4165058" y="6356351"/>
            <a:ext cx="386029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2" type="sldNum"/>
          </p:nvPr>
        </p:nvSpPr>
        <p:spPr>
          <a:xfrm>
            <a:off x="8736463" y="6165304"/>
            <a:ext cx="284443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pic>
        <p:nvPicPr>
          <p:cNvPr id="37" name="Google Shape;37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" y="6565359"/>
            <a:ext cx="12190413" cy="292642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4"/>
          <p:cNvSpPr txBox="1"/>
          <p:nvPr>
            <p:ph idx="1" type="body"/>
          </p:nvPr>
        </p:nvSpPr>
        <p:spPr>
          <a:xfrm>
            <a:off x="622598" y="2204864"/>
            <a:ext cx="7200800" cy="38164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9" name="Google Shape;39;p4"/>
          <p:cNvSpPr txBox="1"/>
          <p:nvPr>
            <p:ph idx="2" type="body"/>
          </p:nvPr>
        </p:nvSpPr>
        <p:spPr>
          <a:xfrm>
            <a:off x="622598" y="1340768"/>
            <a:ext cx="10945215" cy="4325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spcBef>
                <a:spcPts val="600"/>
              </a:spcBef>
              <a:spcAft>
                <a:spcPts val="0"/>
              </a:spcAft>
              <a:buClr>
                <a:srgbClr val="CEDA2E"/>
              </a:buClr>
              <a:buSzPts val="3000"/>
              <a:buNone/>
              <a:defRPr sz="3000">
                <a:solidFill>
                  <a:srgbClr val="CEDA2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419100" lvl="1" marL="9144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–"/>
              <a:defRPr sz="3000"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419100" lvl="2" marL="1371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419100" lvl="3" marL="18288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–"/>
              <a:defRPr sz="3000"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419100" lvl="4" marL="22860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»"/>
              <a:defRPr sz="3000"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4"/>
          <p:cNvSpPr/>
          <p:nvPr>
            <p:ph idx="3" type="pic"/>
          </p:nvPr>
        </p:nvSpPr>
        <p:spPr>
          <a:xfrm>
            <a:off x="8039100" y="2205038"/>
            <a:ext cx="3529013" cy="3816350"/>
          </a:xfrm>
          <a:prstGeom prst="rect">
            <a:avLst/>
          </a:prstGeom>
          <a:noFill/>
          <a:ln>
            <a:noFill/>
          </a:ln>
        </p:spPr>
      </p:sp>
      <p:pic>
        <p:nvPicPr>
          <p:cNvPr descr="G:\Mi unidad\ana\Tknika\LOGOs TKNIKA\header_ppt.png" id="41" name="Google Shape;41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3206" y="260648"/>
            <a:ext cx="10944000" cy="3835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Amaiera">
  <p:cSld name="3-Amaiera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5"/>
          <p:cNvSpPr txBox="1"/>
          <p:nvPr>
            <p:ph type="title"/>
          </p:nvPr>
        </p:nvSpPr>
        <p:spPr>
          <a:xfrm>
            <a:off x="609521" y="1288131"/>
            <a:ext cx="10971372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None/>
              <a:defRPr b="1" sz="24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0" type="dt"/>
          </p:nvPr>
        </p:nvSpPr>
        <p:spPr>
          <a:xfrm>
            <a:off x="609521" y="6356351"/>
            <a:ext cx="284443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5"/>
          <p:cNvSpPr txBox="1"/>
          <p:nvPr>
            <p:ph idx="11" type="ftr"/>
          </p:nvPr>
        </p:nvSpPr>
        <p:spPr>
          <a:xfrm>
            <a:off x="4165058" y="6356351"/>
            <a:ext cx="386029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5"/>
          <p:cNvSpPr txBox="1"/>
          <p:nvPr>
            <p:ph idx="12" type="sldNum"/>
          </p:nvPr>
        </p:nvSpPr>
        <p:spPr>
          <a:xfrm>
            <a:off x="8736463" y="6165304"/>
            <a:ext cx="284443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pic>
        <p:nvPicPr>
          <p:cNvPr id="47" name="Google Shape;47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" y="6565359"/>
            <a:ext cx="12190413" cy="292642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5"/>
          <p:cNvSpPr txBox="1"/>
          <p:nvPr>
            <p:ph idx="1" type="subTitle"/>
          </p:nvPr>
        </p:nvSpPr>
        <p:spPr>
          <a:xfrm>
            <a:off x="1828561" y="5038328"/>
            <a:ext cx="8533289" cy="3348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cxnSp>
        <p:nvCxnSpPr>
          <p:cNvPr id="49" name="Google Shape;49;p5"/>
          <p:cNvCxnSpPr/>
          <p:nvPr/>
        </p:nvCxnSpPr>
        <p:spPr>
          <a:xfrm>
            <a:off x="622598" y="5373216"/>
            <a:ext cx="10945216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0" name="Google Shape;50;p5"/>
          <p:cNvSpPr txBox="1"/>
          <p:nvPr/>
        </p:nvSpPr>
        <p:spPr>
          <a:xfrm>
            <a:off x="635542" y="2852936"/>
            <a:ext cx="10932272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Zamalbide Auzoa z/g - 20100 Errenteria (Gipuzkoa)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T. (+34) 943 082 900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1800" u="sng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info@tknika.eus</a:t>
            </a:r>
            <a:endParaRPr b="0" i="0" sz="18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ES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www.tknika.eus</a:t>
            </a:r>
            <a:endParaRPr/>
          </a:p>
        </p:txBody>
      </p:sp>
      <p:pic>
        <p:nvPicPr>
          <p:cNvPr descr="G:\Mi unidad\ana\Tknika\LOGOs TKNIKA\header_ppt_unevoc.png" id="51" name="Google Shape;51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3206" y="260648"/>
            <a:ext cx="10944000" cy="3835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-Atala">
  <p:cSld name="2-Atala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6"/>
          <p:cNvSpPr txBox="1"/>
          <p:nvPr>
            <p:ph idx="10" type="dt"/>
          </p:nvPr>
        </p:nvSpPr>
        <p:spPr>
          <a:xfrm>
            <a:off x="609521" y="6356351"/>
            <a:ext cx="284443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6"/>
          <p:cNvSpPr txBox="1"/>
          <p:nvPr>
            <p:ph idx="11" type="ftr"/>
          </p:nvPr>
        </p:nvSpPr>
        <p:spPr>
          <a:xfrm>
            <a:off x="4165058" y="6356351"/>
            <a:ext cx="386029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6"/>
          <p:cNvSpPr txBox="1"/>
          <p:nvPr>
            <p:ph idx="12" type="sldNum"/>
          </p:nvPr>
        </p:nvSpPr>
        <p:spPr>
          <a:xfrm>
            <a:off x="8736463" y="6165304"/>
            <a:ext cx="284443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pic>
        <p:nvPicPr>
          <p:cNvPr id="56" name="Google Shape;56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" y="6565359"/>
            <a:ext cx="12190413" cy="292642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6"/>
          <p:cNvSpPr txBox="1"/>
          <p:nvPr>
            <p:ph idx="1" type="body"/>
          </p:nvPr>
        </p:nvSpPr>
        <p:spPr>
          <a:xfrm>
            <a:off x="622598" y="1192033"/>
            <a:ext cx="7200800" cy="48292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8" name="Google Shape;58;p6"/>
          <p:cNvSpPr/>
          <p:nvPr>
            <p:ph idx="2" type="pic"/>
          </p:nvPr>
        </p:nvSpPr>
        <p:spPr>
          <a:xfrm>
            <a:off x="8039100" y="1192033"/>
            <a:ext cx="3529013" cy="4829355"/>
          </a:xfrm>
          <a:prstGeom prst="rect">
            <a:avLst/>
          </a:prstGeom>
          <a:noFill/>
          <a:ln>
            <a:noFill/>
          </a:ln>
        </p:spPr>
      </p:sp>
      <p:pic>
        <p:nvPicPr>
          <p:cNvPr descr="G:\Mi unidad\ana\Tknika\LOGOs TKNIKA\header_ppt.png" id="59" name="Google Shape;59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3206" y="260648"/>
            <a:ext cx="10944000" cy="3835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tala_v2">
  <p:cSld name="Atala_v2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7"/>
          <p:cNvSpPr txBox="1"/>
          <p:nvPr>
            <p:ph type="title"/>
          </p:nvPr>
        </p:nvSpPr>
        <p:spPr>
          <a:xfrm>
            <a:off x="609521" y="764704"/>
            <a:ext cx="109713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urce Sans Pro"/>
              <a:buNone/>
              <a:defRPr b="1" sz="30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7"/>
          <p:cNvSpPr txBox="1"/>
          <p:nvPr>
            <p:ph idx="12" type="sldNum"/>
          </p:nvPr>
        </p:nvSpPr>
        <p:spPr>
          <a:xfrm>
            <a:off x="8736463" y="6165304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pic>
        <p:nvPicPr>
          <p:cNvPr id="63" name="Google Shape;63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" y="6565359"/>
            <a:ext cx="12190413" cy="292642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7"/>
          <p:cNvSpPr txBox="1"/>
          <p:nvPr>
            <p:ph idx="1" type="body"/>
          </p:nvPr>
        </p:nvSpPr>
        <p:spPr>
          <a:xfrm>
            <a:off x="622598" y="1628800"/>
            <a:ext cx="10944600" cy="43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937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•"/>
              <a:defRPr sz="26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30708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8"/>
              <a:buFont typeface="Courier New"/>
              <a:buChar char="o"/>
              <a:defRPr sz="2400"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55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"/>
              <a:buChar char="▪"/>
              <a:defRPr sz="2000"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42900" lvl="5" marL="2743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" name="Google Shape;65;p7"/>
          <p:cNvSpPr txBox="1"/>
          <p:nvPr/>
        </p:nvSpPr>
        <p:spPr>
          <a:xfrm>
            <a:off x="623206" y="6565359"/>
            <a:ext cx="1512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E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Ziberlab 2020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G:\Mi unidad\ana\Tknika\LOGOs TKNIKA\header_ppt_unevoc.png" id="66" name="Google Shape;66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3206" y="260648"/>
            <a:ext cx="10944000" cy="3835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8"/>
          <p:cNvSpPr/>
          <p:nvPr/>
        </p:nvSpPr>
        <p:spPr>
          <a:xfrm>
            <a:off x="-100" y="6727600"/>
            <a:ext cx="12190500" cy="130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8"/>
          <p:cNvSpPr txBox="1"/>
          <p:nvPr>
            <p:ph type="title"/>
          </p:nvPr>
        </p:nvSpPr>
        <p:spPr>
          <a:xfrm>
            <a:off x="415545" y="593367"/>
            <a:ext cx="11359200" cy="943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8"/>
          <p:cNvSpPr txBox="1"/>
          <p:nvPr>
            <p:ph idx="1" type="body"/>
          </p:nvPr>
        </p:nvSpPr>
        <p:spPr>
          <a:xfrm>
            <a:off x="415545" y="1688433"/>
            <a:ext cx="11359200" cy="4403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rtl="0">
              <a:spcBef>
                <a:spcPts val="640"/>
              </a:spcBef>
              <a:spcAft>
                <a:spcPts val="0"/>
              </a:spcAft>
              <a:buSzPts val="3200"/>
              <a:buChar char="•"/>
              <a:defRPr/>
            </a:lvl1pPr>
            <a:lvl2pPr indent="-406400" lvl="1" marL="914400" rtl="0">
              <a:spcBef>
                <a:spcPts val="560"/>
              </a:spcBef>
              <a:spcAft>
                <a:spcPts val="0"/>
              </a:spcAft>
              <a:buSzPts val="2800"/>
              <a:buChar char="–"/>
              <a:defRPr/>
            </a:lvl2pPr>
            <a:lvl3pPr indent="-381000" lvl="2" marL="1371600" rtl="0">
              <a:spcBef>
                <a:spcPts val="480"/>
              </a:spcBef>
              <a:spcAft>
                <a:spcPts val="0"/>
              </a:spcAft>
              <a:buSzPts val="2400"/>
              <a:buChar char="•"/>
              <a:defRPr/>
            </a:lvl3pPr>
            <a:lvl4pPr indent="-355600" lvl="3" marL="1828800" rtl="0">
              <a:spcBef>
                <a:spcPts val="400"/>
              </a:spcBef>
              <a:spcAft>
                <a:spcPts val="0"/>
              </a:spcAft>
              <a:buSzPts val="2000"/>
              <a:buChar char="–"/>
              <a:defRPr/>
            </a:lvl4pPr>
            <a:lvl5pPr indent="-355600" lvl="4" marL="2286000" rtl="0">
              <a:spcBef>
                <a:spcPts val="400"/>
              </a:spcBef>
              <a:spcAft>
                <a:spcPts val="0"/>
              </a:spcAft>
              <a:buSzPts val="2000"/>
              <a:buChar char="»"/>
              <a:defRPr/>
            </a:lvl5pPr>
            <a:lvl6pPr indent="-355600" lvl="5" marL="2743200" rtl="0"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6pPr>
            <a:lvl7pPr indent="-355600" lvl="6" marL="3200400" rtl="0"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7pPr>
            <a:lvl8pPr indent="-355600" lvl="7" marL="3657600" rtl="0"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8pPr>
            <a:lvl9pPr indent="-355600" lvl="8" marL="4114800" rtl="0"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9pPr>
          </a:lstStyle>
          <a:p/>
        </p:txBody>
      </p:sp>
      <p:sp>
        <p:nvSpPr>
          <p:cNvPr id="71" name="Google Shape;71;p8"/>
          <p:cNvSpPr txBox="1"/>
          <p:nvPr>
            <p:ph idx="12" type="sldNum"/>
          </p:nvPr>
        </p:nvSpPr>
        <p:spPr>
          <a:xfrm>
            <a:off x="11295128" y="6217622"/>
            <a:ext cx="731400" cy="524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609521" y="274638"/>
            <a:ext cx="10971372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609521" y="1600201"/>
            <a:ext cx="10971372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609521" y="6356351"/>
            <a:ext cx="284443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4165058" y="6356351"/>
            <a:ext cx="386029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8736463" y="6165304"/>
            <a:ext cx="284443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Relationship Id="rId4" Type="http://schemas.openxmlformats.org/officeDocument/2006/relationships/image" Target="../media/image2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www.sicherheitstacho.eu/#/en/tacho" TargetMode="External"/><Relationship Id="rId4" Type="http://schemas.openxmlformats.org/officeDocument/2006/relationships/image" Target="../media/image1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0.png"/><Relationship Id="rId4" Type="http://schemas.openxmlformats.org/officeDocument/2006/relationships/image" Target="../media/image2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0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0.png"/><Relationship Id="rId4" Type="http://schemas.openxmlformats.org/officeDocument/2006/relationships/image" Target="../media/image22.png"/><Relationship Id="rId5" Type="http://schemas.openxmlformats.org/officeDocument/2006/relationships/image" Target="../media/image25.png"/><Relationship Id="rId6" Type="http://schemas.openxmlformats.org/officeDocument/2006/relationships/image" Target="../media/image24.png"/><Relationship Id="rId7" Type="http://schemas.openxmlformats.org/officeDocument/2006/relationships/image" Target="../media/image2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0.png"/><Relationship Id="rId4" Type="http://schemas.openxmlformats.org/officeDocument/2006/relationships/image" Target="../media/image22.png"/><Relationship Id="rId5" Type="http://schemas.openxmlformats.org/officeDocument/2006/relationships/image" Target="../media/image25.png"/><Relationship Id="rId6" Type="http://schemas.openxmlformats.org/officeDocument/2006/relationships/image" Target="../media/image24.png"/><Relationship Id="rId7" Type="http://schemas.openxmlformats.org/officeDocument/2006/relationships/image" Target="../media/image2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0.png"/><Relationship Id="rId4" Type="http://schemas.openxmlformats.org/officeDocument/2006/relationships/image" Target="../media/image22.png"/><Relationship Id="rId5" Type="http://schemas.openxmlformats.org/officeDocument/2006/relationships/image" Target="../media/image25.png"/><Relationship Id="rId6" Type="http://schemas.openxmlformats.org/officeDocument/2006/relationships/image" Target="../media/image23.png"/><Relationship Id="rId7" Type="http://schemas.openxmlformats.org/officeDocument/2006/relationships/image" Target="../media/image33.png"/><Relationship Id="rId8" Type="http://schemas.openxmlformats.org/officeDocument/2006/relationships/image" Target="../media/image2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0.png"/><Relationship Id="rId4" Type="http://schemas.openxmlformats.org/officeDocument/2006/relationships/image" Target="../media/image22.png"/><Relationship Id="rId9" Type="http://schemas.openxmlformats.org/officeDocument/2006/relationships/image" Target="../media/image26.png"/><Relationship Id="rId5" Type="http://schemas.openxmlformats.org/officeDocument/2006/relationships/image" Target="../media/image25.png"/><Relationship Id="rId6" Type="http://schemas.openxmlformats.org/officeDocument/2006/relationships/image" Target="../media/image23.png"/><Relationship Id="rId7" Type="http://schemas.openxmlformats.org/officeDocument/2006/relationships/image" Target="../media/image29.png"/><Relationship Id="rId8" Type="http://schemas.openxmlformats.org/officeDocument/2006/relationships/image" Target="../media/image3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5.png"/><Relationship Id="rId4" Type="http://schemas.openxmlformats.org/officeDocument/2006/relationships/image" Target="../media/image37.png"/><Relationship Id="rId5" Type="http://schemas.openxmlformats.org/officeDocument/2006/relationships/hyperlink" Target="https://www.diariovasco.com/suplementos/tecnologia/empleo-ciberseguridad-20220315125127-nt.html" TargetMode="External"/><Relationship Id="rId6" Type="http://schemas.openxmlformats.org/officeDocument/2006/relationships/image" Target="../media/image3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8.png"/><Relationship Id="rId4" Type="http://schemas.openxmlformats.org/officeDocument/2006/relationships/image" Target="../media/image36.png"/><Relationship Id="rId5" Type="http://schemas.openxmlformats.org/officeDocument/2006/relationships/image" Target="../media/image3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9"/>
          <p:cNvSpPr txBox="1"/>
          <p:nvPr/>
        </p:nvSpPr>
        <p:spPr>
          <a:xfrm>
            <a:off x="874626" y="4973106"/>
            <a:ext cx="10441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9"/>
          <p:cNvSpPr txBox="1"/>
          <p:nvPr>
            <p:ph idx="12" type="sldNum"/>
          </p:nvPr>
        </p:nvSpPr>
        <p:spPr>
          <a:xfrm>
            <a:off x="8739781" y="6232227"/>
            <a:ext cx="284443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79" name="Google Shape;79;p9"/>
          <p:cNvSpPr/>
          <p:nvPr/>
        </p:nvSpPr>
        <p:spPr>
          <a:xfrm>
            <a:off x="7391350" y="116632"/>
            <a:ext cx="1296144" cy="79208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D:\Descargas\UNEVOC_Network_Logo_blue_en.png" id="80" name="Google Shape;80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63326" y="248123"/>
            <a:ext cx="552160" cy="41760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9"/>
          <p:cNvSpPr txBox="1"/>
          <p:nvPr>
            <p:ph idx="4294967295" type="title"/>
          </p:nvPr>
        </p:nvSpPr>
        <p:spPr>
          <a:xfrm>
            <a:off x="2770875" y="4560625"/>
            <a:ext cx="58446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0909"/>
              <a:buFont typeface="Source Sans Pro"/>
              <a:buNone/>
            </a:pPr>
            <a:r>
              <a:rPr lang="es-ES"/>
              <a:t>2.- Convergencia IT-OT</a:t>
            </a:r>
            <a:endParaRPr/>
          </a:p>
        </p:txBody>
      </p:sp>
      <p:sp>
        <p:nvSpPr>
          <p:cNvPr id="82" name="Google Shape;82;p9"/>
          <p:cNvSpPr txBox="1"/>
          <p:nvPr/>
        </p:nvSpPr>
        <p:spPr>
          <a:xfrm>
            <a:off x="408600" y="1487875"/>
            <a:ext cx="114459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ES" sz="5200">
                <a:solidFill>
                  <a:srgbClr val="000000"/>
                </a:solidFill>
              </a:rPr>
              <a:t>ATAQUES A SCI</a:t>
            </a:r>
            <a:endParaRPr sz="5200"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ES" sz="5200">
                <a:solidFill>
                  <a:srgbClr val="000000"/>
                </a:solidFill>
              </a:rPr>
              <a:t>COMUNICACIONES NO SEGURAS</a:t>
            </a:r>
            <a:endParaRPr b="1" sz="50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8"/>
          <p:cNvSpPr txBox="1"/>
          <p:nvPr>
            <p:ph type="title"/>
          </p:nvPr>
        </p:nvSpPr>
        <p:spPr>
          <a:xfrm>
            <a:off x="251400" y="764700"/>
            <a:ext cx="58446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Source Sans Pro"/>
              <a:buNone/>
            </a:pPr>
            <a:r>
              <a:rPr lang="es-ES"/>
              <a:t>2.- Convergencia IT-OT</a:t>
            </a:r>
            <a:endParaRPr/>
          </a:p>
        </p:txBody>
      </p:sp>
      <p:sp>
        <p:nvSpPr>
          <p:cNvPr id="146" name="Google Shape;146;p18"/>
          <p:cNvSpPr txBox="1"/>
          <p:nvPr>
            <p:ph idx="12" type="sldNum"/>
          </p:nvPr>
        </p:nvSpPr>
        <p:spPr>
          <a:xfrm>
            <a:off x="8736463" y="6237312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147" name="Google Shape;147;p18"/>
          <p:cNvSpPr txBox="1"/>
          <p:nvPr/>
        </p:nvSpPr>
        <p:spPr>
          <a:xfrm>
            <a:off x="707250" y="1510200"/>
            <a:ext cx="9835800" cy="33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>
                <a:solidFill>
                  <a:schemeClr val="dk1"/>
                </a:solidFill>
              </a:rPr>
              <a:t>Como hemos podido comprobar en estos últimos años el número de </a:t>
            </a:r>
            <a:r>
              <a:rPr b="1" lang="es-ES" sz="2000">
                <a:solidFill>
                  <a:schemeClr val="dk1"/>
                </a:solidFill>
              </a:rPr>
              <a:t>ataques </a:t>
            </a:r>
            <a:r>
              <a:rPr lang="es-ES" sz="2000">
                <a:solidFill>
                  <a:schemeClr val="dk1"/>
                </a:solidFill>
              </a:rPr>
              <a:t>a Infraestructuras Críticas e Instalaciones Industriales ha ido en </a:t>
            </a:r>
            <a:r>
              <a:rPr b="1" lang="es-ES" sz="2000">
                <a:solidFill>
                  <a:schemeClr val="dk1"/>
                </a:solidFill>
              </a:rPr>
              <a:t>aumento</a:t>
            </a:r>
            <a:r>
              <a:rPr lang="es-ES" sz="2000">
                <a:solidFill>
                  <a:schemeClr val="dk1"/>
                </a:solidFill>
              </a:rPr>
              <a:t>. Aquellos buses de campo que hace tiempo atrás quedaban </a:t>
            </a:r>
            <a:r>
              <a:rPr b="1" lang="es-ES" sz="2000">
                <a:solidFill>
                  <a:schemeClr val="dk1"/>
                </a:solidFill>
              </a:rPr>
              <a:t>aislados </a:t>
            </a:r>
            <a:r>
              <a:rPr lang="es-ES" sz="2000">
                <a:solidFill>
                  <a:schemeClr val="dk1"/>
                </a:solidFill>
              </a:rPr>
              <a:t>de las redes empresariales poco a poco han ido incorporándose a ellas gracias a la implementación de protocolos  basados en</a:t>
            </a:r>
            <a:r>
              <a:rPr b="1" lang="es-ES" sz="2000">
                <a:solidFill>
                  <a:schemeClr val="dk1"/>
                </a:solidFill>
              </a:rPr>
              <a:t> TCP/IP.</a:t>
            </a:r>
            <a:endParaRPr b="1"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45720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>
                <a:solidFill>
                  <a:schemeClr val="dk1"/>
                </a:solidFill>
              </a:rPr>
              <a:t>Si bien las funcionalidades y posibilidades han crecido esto ha generado a su vez que queden </a:t>
            </a:r>
            <a:r>
              <a:rPr b="1" lang="es-ES" sz="2000">
                <a:solidFill>
                  <a:schemeClr val="dk1"/>
                </a:solidFill>
              </a:rPr>
              <a:t>expuestas </a:t>
            </a:r>
            <a:r>
              <a:rPr lang="es-ES" sz="2000">
                <a:solidFill>
                  <a:schemeClr val="dk1"/>
                </a:solidFill>
              </a:rPr>
              <a:t>a actividades hostiles por parte de personas físicas o malware concreto para IACS.</a:t>
            </a:r>
            <a:endParaRPr sz="20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9"/>
          <p:cNvSpPr txBox="1"/>
          <p:nvPr>
            <p:ph type="title"/>
          </p:nvPr>
        </p:nvSpPr>
        <p:spPr>
          <a:xfrm>
            <a:off x="251400" y="764700"/>
            <a:ext cx="58446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Source Sans Pro"/>
              <a:buNone/>
            </a:pPr>
            <a:r>
              <a:rPr lang="es-ES"/>
              <a:t>2.- Convergencia IT-OT</a:t>
            </a:r>
            <a:endParaRPr/>
          </a:p>
        </p:txBody>
      </p:sp>
      <p:sp>
        <p:nvSpPr>
          <p:cNvPr id="153" name="Google Shape;153;p19"/>
          <p:cNvSpPr txBox="1"/>
          <p:nvPr>
            <p:ph idx="12" type="sldNum"/>
          </p:nvPr>
        </p:nvSpPr>
        <p:spPr>
          <a:xfrm>
            <a:off x="8736463" y="6237312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pic>
        <p:nvPicPr>
          <p:cNvPr id="154" name="Google Shape;15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075" y="1418688"/>
            <a:ext cx="6191250" cy="464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73650" y="764700"/>
            <a:ext cx="5070326" cy="5686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0"/>
          <p:cNvSpPr txBox="1"/>
          <p:nvPr>
            <p:ph type="title"/>
          </p:nvPr>
        </p:nvSpPr>
        <p:spPr>
          <a:xfrm>
            <a:off x="251400" y="764700"/>
            <a:ext cx="58446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Source Sans Pro"/>
              <a:buNone/>
            </a:pPr>
            <a:r>
              <a:rPr lang="es-ES"/>
              <a:t>2.- Convergencia IT-OT</a:t>
            </a:r>
            <a:endParaRPr/>
          </a:p>
        </p:txBody>
      </p:sp>
      <p:sp>
        <p:nvSpPr>
          <p:cNvPr id="161" name="Google Shape;161;p20"/>
          <p:cNvSpPr txBox="1"/>
          <p:nvPr>
            <p:ph idx="12" type="sldNum"/>
          </p:nvPr>
        </p:nvSpPr>
        <p:spPr>
          <a:xfrm>
            <a:off x="8736463" y="6237312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pic>
        <p:nvPicPr>
          <p:cNvPr id="162" name="Google Shape;162;p20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02525" y="1562100"/>
            <a:ext cx="8071800" cy="473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1"/>
          <p:cNvSpPr txBox="1"/>
          <p:nvPr>
            <p:ph type="title"/>
          </p:nvPr>
        </p:nvSpPr>
        <p:spPr>
          <a:xfrm>
            <a:off x="251400" y="764700"/>
            <a:ext cx="58446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Source Sans Pro"/>
              <a:buNone/>
            </a:pPr>
            <a:r>
              <a:rPr lang="es-ES"/>
              <a:t>2.- Convergencia IT-OT</a:t>
            </a:r>
            <a:endParaRPr/>
          </a:p>
        </p:txBody>
      </p:sp>
      <p:sp>
        <p:nvSpPr>
          <p:cNvPr id="168" name="Google Shape;168;p21"/>
          <p:cNvSpPr txBox="1"/>
          <p:nvPr>
            <p:ph idx="12" type="sldNum"/>
          </p:nvPr>
        </p:nvSpPr>
        <p:spPr>
          <a:xfrm>
            <a:off x="8736463" y="6237312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169" name="Google Shape;169;p21"/>
          <p:cNvSpPr txBox="1"/>
          <p:nvPr/>
        </p:nvSpPr>
        <p:spPr>
          <a:xfrm>
            <a:off x="757325" y="2566500"/>
            <a:ext cx="110907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>
                <a:solidFill>
                  <a:schemeClr val="dk1"/>
                </a:solidFill>
              </a:rPr>
              <a:t>Diez controles de seguridad para sus instalaciones: definir un </a:t>
            </a:r>
            <a:r>
              <a:rPr b="1" lang="es-ES" sz="2000">
                <a:solidFill>
                  <a:schemeClr val="dk1"/>
                </a:solidFill>
              </a:rPr>
              <a:t>gerente </a:t>
            </a:r>
            <a:r>
              <a:rPr lang="es-ES" sz="2000">
                <a:solidFill>
                  <a:schemeClr val="dk1"/>
                </a:solidFill>
              </a:rPr>
              <a:t>de ciberseguridad de tecnología operacional para cada instalación, formar y </a:t>
            </a:r>
            <a:r>
              <a:rPr b="1" lang="es-ES" sz="2000">
                <a:solidFill>
                  <a:schemeClr val="dk1"/>
                </a:solidFill>
              </a:rPr>
              <a:t>concienciar </a:t>
            </a:r>
            <a:r>
              <a:rPr lang="es-ES" sz="2000">
                <a:solidFill>
                  <a:schemeClr val="dk1"/>
                </a:solidFill>
              </a:rPr>
              <a:t>al personal, implementar y probar </a:t>
            </a:r>
            <a:r>
              <a:rPr b="1" lang="es-ES" sz="2000">
                <a:solidFill>
                  <a:schemeClr val="dk1"/>
                </a:solidFill>
              </a:rPr>
              <a:t>respuestas a incidentes</a:t>
            </a:r>
            <a:r>
              <a:rPr lang="es-ES" sz="2000">
                <a:solidFill>
                  <a:schemeClr val="dk1"/>
                </a:solidFill>
              </a:rPr>
              <a:t>, crear constantemente </a:t>
            </a:r>
            <a:r>
              <a:rPr b="1" lang="es-ES" sz="2000">
                <a:solidFill>
                  <a:schemeClr val="dk1"/>
                </a:solidFill>
              </a:rPr>
              <a:t>copias de seguridad</a:t>
            </a:r>
            <a:r>
              <a:rPr lang="es-ES" sz="2000">
                <a:solidFill>
                  <a:schemeClr val="dk1"/>
                </a:solidFill>
              </a:rPr>
              <a:t> y de recuperación ante desastres, </a:t>
            </a:r>
            <a:r>
              <a:rPr b="1" lang="es-ES" sz="2000">
                <a:solidFill>
                  <a:schemeClr val="dk1"/>
                </a:solidFill>
              </a:rPr>
              <a:t>escanear </a:t>
            </a:r>
            <a:r>
              <a:rPr lang="es-ES" sz="2000">
                <a:solidFill>
                  <a:schemeClr val="dk1"/>
                </a:solidFill>
              </a:rPr>
              <a:t>constantemente los dispositivos portátiles -tanto propios como de externos-, </a:t>
            </a:r>
            <a:r>
              <a:rPr b="1" lang="es-ES" sz="2000">
                <a:solidFill>
                  <a:schemeClr val="dk1"/>
                </a:solidFill>
              </a:rPr>
              <a:t>inventario </a:t>
            </a:r>
            <a:r>
              <a:rPr lang="es-ES" sz="2000">
                <a:solidFill>
                  <a:schemeClr val="dk1"/>
                </a:solidFill>
              </a:rPr>
              <a:t>de hardware y software actualizado, establecer una </a:t>
            </a:r>
            <a:r>
              <a:rPr b="1" lang="es-ES" sz="2000">
                <a:solidFill>
                  <a:schemeClr val="dk1"/>
                </a:solidFill>
              </a:rPr>
              <a:t>segregación de red</a:t>
            </a:r>
            <a:r>
              <a:rPr lang="es-ES" sz="2000">
                <a:solidFill>
                  <a:schemeClr val="dk1"/>
                </a:solidFill>
              </a:rPr>
              <a:t> adecuada, implementar un sistema de </a:t>
            </a:r>
            <a:r>
              <a:rPr b="1" lang="es-ES" sz="2000">
                <a:solidFill>
                  <a:schemeClr val="dk1"/>
                </a:solidFill>
              </a:rPr>
              <a:t>detección de amenazas</a:t>
            </a:r>
            <a:r>
              <a:rPr lang="es-ES" sz="2000">
                <a:solidFill>
                  <a:schemeClr val="dk1"/>
                </a:solidFill>
              </a:rPr>
              <a:t> en tiempo real, desarrollar un </a:t>
            </a:r>
            <a:r>
              <a:rPr b="1" lang="es-ES" sz="2000">
                <a:solidFill>
                  <a:schemeClr val="dk1"/>
                </a:solidFill>
              </a:rPr>
              <a:t>proceso de</a:t>
            </a:r>
            <a:r>
              <a:rPr lang="es-ES" sz="2000">
                <a:solidFill>
                  <a:schemeClr val="dk1"/>
                </a:solidFill>
              </a:rPr>
              <a:t> </a:t>
            </a:r>
            <a:r>
              <a:rPr b="1" lang="es-ES" sz="2000">
                <a:solidFill>
                  <a:schemeClr val="dk1"/>
                </a:solidFill>
              </a:rPr>
              <a:t>configuración seguro</a:t>
            </a:r>
            <a:r>
              <a:rPr lang="es-ES" sz="2000">
                <a:solidFill>
                  <a:schemeClr val="dk1"/>
                </a:solidFill>
              </a:rPr>
              <a:t> y un proceso formal de parcheo.</a:t>
            </a:r>
            <a:endParaRPr sz="2000"/>
          </a:p>
        </p:txBody>
      </p:sp>
      <p:sp>
        <p:nvSpPr>
          <p:cNvPr id="170" name="Google Shape;170;p21"/>
          <p:cNvSpPr txBox="1"/>
          <p:nvPr/>
        </p:nvSpPr>
        <p:spPr>
          <a:xfrm>
            <a:off x="1262200" y="1817575"/>
            <a:ext cx="4417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000"/>
              <a:t>Decálogo de ciberseguridad</a:t>
            </a:r>
            <a:endParaRPr b="1" sz="20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2"/>
          <p:cNvSpPr txBox="1"/>
          <p:nvPr>
            <p:ph type="title"/>
          </p:nvPr>
        </p:nvSpPr>
        <p:spPr>
          <a:xfrm>
            <a:off x="251400" y="764700"/>
            <a:ext cx="58446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Source Sans Pro"/>
              <a:buNone/>
            </a:pPr>
            <a:r>
              <a:rPr lang="es-ES"/>
              <a:t>2.- Convergencia IT-OT</a:t>
            </a:r>
            <a:endParaRPr/>
          </a:p>
        </p:txBody>
      </p:sp>
      <p:sp>
        <p:nvSpPr>
          <p:cNvPr id="176" name="Google Shape;176;p22"/>
          <p:cNvSpPr txBox="1"/>
          <p:nvPr>
            <p:ph idx="12" type="sldNum"/>
          </p:nvPr>
        </p:nvSpPr>
        <p:spPr>
          <a:xfrm>
            <a:off x="8736463" y="6237312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pic>
        <p:nvPicPr>
          <p:cNvPr id="177" name="Google Shape;17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1375" y="1703224"/>
            <a:ext cx="10349250" cy="4703100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2"/>
          <p:cNvSpPr txBox="1"/>
          <p:nvPr>
            <p:ph idx="1" type="body"/>
          </p:nvPr>
        </p:nvSpPr>
        <p:spPr>
          <a:xfrm>
            <a:off x="6025050" y="955225"/>
            <a:ext cx="4868400" cy="5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b="1" lang="es-ES" sz="2700"/>
              <a:t>Defensa en profundidad</a:t>
            </a:r>
            <a:endParaRPr b="1" sz="27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3"/>
          <p:cNvSpPr txBox="1"/>
          <p:nvPr>
            <p:ph type="title"/>
          </p:nvPr>
        </p:nvSpPr>
        <p:spPr>
          <a:xfrm>
            <a:off x="251400" y="764700"/>
            <a:ext cx="58446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Source Sans Pro"/>
              <a:buNone/>
            </a:pPr>
            <a:r>
              <a:rPr lang="es-ES"/>
              <a:t>2.- Convergencia IT-OT</a:t>
            </a:r>
            <a:endParaRPr/>
          </a:p>
        </p:txBody>
      </p:sp>
      <p:sp>
        <p:nvSpPr>
          <p:cNvPr id="184" name="Google Shape;184;p23"/>
          <p:cNvSpPr txBox="1"/>
          <p:nvPr>
            <p:ph idx="12" type="sldNum"/>
          </p:nvPr>
        </p:nvSpPr>
        <p:spPr>
          <a:xfrm>
            <a:off x="8736463" y="6237312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pic>
        <p:nvPicPr>
          <p:cNvPr id="185" name="Google Shape;18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52925" y="5075375"/>
            <a:ext cx="3286125" cy="82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4"/>
          <p:cNvSpPr txBox="1"/>
          <p:nvPr>
            <p:ph type="title"/>
          </p:nvPr>
        </p:nvSpPr>
        <p:spPr>
          <a:xfrm>
            <a:off x="251400" y="764700"/>
            <a:ext cx="58446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Source Sans Pro"/>
              <a:buNone/>
            </a:pPr>
            <a:r>
              <a:rPr lang="es-ES"/>
              <a:t>2.- Convergencia IT-OT</a:t>
            </a:r>
            <a:endParaRPr/>
          </a:p>
        </p:txBody>
      </p:sp>
      <p:sp>
        <p:nvSpPr>
          <p:cNvPr id="191" name="Google Shape;191;p24"/>
          <p:cNvSpPr txBox="1"/>
          <p:nvPr>
            <p:ph idx="12" type="sldNum"/>
          </p:nvPr>
        </p:nvSpPr>
        <p:spPr>
          <a:xfrm>
            <a:off x="8736463" y="6237312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pic>
        <p:nvPicPr>
          <p:cNvPr id="192" name="Google Shape;19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52925" y="5075375"/>
            <a:ext cx="3286125" cy="828675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24"/>
          <p:cNvSpPr txBox="1"/>
          <p:nvPr/>
        </p:nvSpPr>
        <p:spPr>
          <a:xfrm>
            <a:off x="5023275" y="5904050"/>
            <a:ext cx="1016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>
                <a:latin typeface="Calibri"/>
                <a:ea typeface="Calibri"/>
                <a:cs typeface="Calibri"/>
                <a:sym typeface="Calibri"/>
              </a:rPr>
              <a:t>TOP 20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p24"/>
          <p:cNvSpPr txBox="1"/>
          <p:nvPr/>
        </p:nvSpPr>
        <p:spPr>
          <a:xfrm>
            <a:off x="4086988" y="5796350"/>
            <a:ext cx="1016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>
                <a:latin typeface="Calibri"/>
                <a:ea typeface="Calibri"/>
                <a:cs typeface="Calibri"/>
                <a:sym typeface="Calibri"/>
              </a:rPr>
              <a:t>Seguridad nativa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24"/>
          <p:cNvSpPr txBox="1"/>
          <p:nvPr/>
        </p:nvSpPr>
        <p:spPr>
          <a:xfrm>
            <a:off x="6879863" y="5904050"/>
            <a:ext cx="1016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>
                <a:latin typeface="Calibri"/>
                <a:ea typeface="Calibri"/>
                <a:cs typeface="Calibri"/>
                <a:sym typeface="Calibri"/>
              </a:rPr>
              <a:t>OPC 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p24"/>
          <p:cNvSpPr txBox="1"/>
          <p:nvPr/>
        </p:nvSpPr>
        <p:spPr>
          <a:xfrm>
            <a:off x="5863175" y="5904050"/>
            <a:ext cx="1016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>
                <a:latin typeface="Calibri"/>
                <a:ea typeface="Calibri"/>
                <a:cs typeface="Calibri"/>
                <a:sym typeface="Calibri"/>
              </a:rPr>
              <a:t>Firmware update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5"/>
          <p:cNvSpPr txBox="1"/>
          <p:nvPr>
            <p:ph type="title"/>
          </p:nvPr>
        </p:nvSpPr>
        <p:spPr>
          <a:xfrm>
            <a:off x="251400" y="764700"/>
            <a:ext cx="58446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Source Sans Pro"/>
              <a:buNone/>
            </a:pPr>
            <a:r>
              <a:rPr lang="es-ES"/>
              <a:t>2.- Convergencia IT-OT</a:t>
            </a:r>
            <a:endParaRPr/>
          </a:p>
        </p:txBody>
      </p:sp>
      <p:sp>
        <p:nvSpPr>
          <p:cNvPr id="202" name="Google Shape;202;p25"/>
          <p:cNvSpPr txBox="1"/>
          <p:nvPr>
            <p:ph idx="12" type="sldNum"/>
          </p:nvPr>
        </p:nvSpPr>
        <p:spPr>
          <a:xfrm>
            <a:off x="8736463" y="6237312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pic>
        <p:nvPicPr>
          <p:cNvPr id="203" name="Google Shape;20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52925" y="5075375"/>
            <a:ext cx="3286125" cy="828675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25"/>
          <p:cNvSpPr txBox="1"/>
          <p:nvPr/>
        </p:nvSpPr>
        <p:spPr>
          <a:xfrm>
            <a:off x="5023275" y="5904050"/>
            <a:ext cx="1016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>
                <a:latin typeface="Calibri"/>
                <a:ea typeface="Calibri"/>
                <a:cs typeface="Calibri"/>
                <a:sym typeface="Calibri"/>
              </a:rPr>
              <a:t>TOP 20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25"/>
          <p:cNvSpPr txBox="1"/>
          <p:nvPr/>
        </p:nvSpPr>
        <p:spPr>
          <a:xfrm>
            <a:off x="4086988" y="5796350"/>
            <a:ext cx="1016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>
                <a:latin typeface="Calibri"/>
                <a:ea typeface="Calibri"/>
                <a:cs typeface="Calibri"/>
                <a:sym typeface="Calibri"/>
              </a:rPr>
              <a:t>Seguridad nativa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p25"/>
          <p:cNvSpPr txBox="1"/>
          <p:nvPr/>
        </p:nvSpPr>
        <p:spPr>
          <a:xfrm>
            <a:off x="6879863" y="5904050"/>
            <a:ext cx="1016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>
                <a:latin typeface="Calibri"/>
                <a:ea typeface="Calibri"/>
                <a:cs typeface="Calibri"/>
                <a:sym typeface="Calibri"/>
              </a:rPr>
              <a:t>OPC 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7" name="Google Shape;207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04638" y="1990750"/>
            <a:ext cx="2257425" cy="1438275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5"/>
          <p:cNvSpPr txBox="1"/>
          <p:nvPr/>
        </p:nvSpPr>
        <p:spPr>
          <a:xfrm>
            <a:off x="5863175" y="5904050"/>
            <a:ext cx="1016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>
                <a:latin typeface="Calibri"/>
                <a:ea typeface="Calibri"/>
                <a:cs typeface="Calibri"/>
                <a:sym typeface="Calibri"/>
              </a:rPr>
              <a:t>Firmware update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6"/>
          <p:cNvSpPr txBox="1"/>
          <p:nvPr>
            <p:ph type="title"/>
          </p:nvPr>
        </p:nvSpPr>
        <p:spPr>
          <a:xfrm>
            <a:off x="251400" y="764700"/>
            <a:ext cx="58446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Source Sans Pro"/>
              <a:buNone/>
            </a:pPr>
            <a:r>
              <a:rPr lang="es-ES"/>
              <a:t>2.- Convergencia IT-OT</a:t>
            </a:r>
            <a:endParaRPr/>
          </a:p>
        </p:txBody>
      </p:sp>
      <p:sp>
        <p:nvSpPr>
          <p:cNvPr id="214" name="Google Shape;214;p26"/>
          <p:cNvSpPr txBox="1"/>
          <p:nvPr>
            <p:ph idx="12" type="sldNum"/>
          </p:nvPr>
        </p:nvSpPr>
        <p:spPr>
          <a:xfrm>
            <a:off x="8736463" y="6237312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pic>
        <p:nvPicPr>
          <p:cNvPr id="215" name="Google Shape;21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52925" y="5075375"/>
            <a:ext cx="3286125" cy="828675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26"/>
          <p:cNvSpPr txBox="1"/>
          <p:nvPr/>
        </p:nvSpPr>
        <p:spPr>
          <a:xfrm>
            <a:off x="5023275" y="5904050"/>
            <a:ext cx="1016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>
                <a:latin typeface="Calibri"/>
                <a:ea typeface="Calibri"/>
                <a:cs typeface="Calibri"/>
                <a:sym typeface="Calibri"/>
              </a:rPr>
              <a:t>TOP 20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" name="Google Shape;217;p26"/>
          <p:cNvSpPr txBox="1"/>
          <p:nvPr/>
        </p:nvSpPr>
        <p:spPr>
          <a:xfrm>
            <a:off x="4086988" y="5796350"/>
            <a:ext cx="1016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>
                <a:latin typeface="Calibri"/>
                <a:ea typeface="Calibri"/>
                <a:cs typeface="Calibri"/>
                <a:sym typeface="Calibri"/>
              </a:rPr>
              <a:t>Seguridad nativa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26"/>
          <p:cNvSpPr txBox="1"/>
          <p:nvPr/>
        </p:nvSpPr>
        <p:spPr>
          <a:xfrm>
            <a:off x="6879863" y="5904050"/>
            <a:ext cx="1016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>
                <a:latin typeface="Calibri"/>
                <a:ea typeface="Calibri"/>
                <a:cs typeface="Calibri"/>
                <a:sym typeface="Calibri"/>
              </a:rPr>
              <a:t>OPC 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9" name="Google Shape;219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04638" y="1990750"/>
            <a:ext cx="2257425" cy="143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37925" y="3537813"/>
            <a:ext cx="1914525" cy="1428750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26"/>
          <p:cNvSpPr txBox="1"/>
          <p:nvPr/>
        </p:nvSpPr>
        <p:spPr>
          <a:xfrm>
            <a:off x="5863175" y="5904050"/>
            <a:ext cx="1016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>
                <a:latin typeface="Calibri"/>
                <a:ea typeface="Calibri"/>
                <a:cs typeface="Calibri"/>
                <a:sym typeface="Calibri"/>
              </a:rPr>
              <a:t>Firmware update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7"/>
          <p:cNvSpPr txBox="1"/>
          <p:nvPr>
            <p:ph type="title"/>
          </p:nvPr>
        </p:nvSpPr>
        <p:spPr>
          <a:xfrm>
            <a:off x="251400" y="764700"/>
            <a:ext cx="58446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Source Sans Pro"/>
              <a:buNone/>
            </a:pPr>
            <a:r>
              <a:rPr lang="es-ES"/>
              <a:t>2.- Convergencia IT-OT</a:t>
            </a:r>
            <a:endParaRPr/>
          </a:p>
        </p:txBody>
      </p:sp>
      <p:sp>
        <p:nvSpPr>
          <p:cNvPr id="227" name="Google Shape;227;p27"/>
          <p:cNvSpPr txBox="1"/>
          <p:nvPr>
            <p:ph idx="12" type="sldNum"/>
          </p:nvPr>
        </p:nvSpPr>
        <p:spPr>
          <a:xfrm>
            <a:off x="8736463" y="6237312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pic>
        <p:nvPicPr>
          <p:cNvPr id="228" name="Google Shape;22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52925" y="5075375"/>
            <a:ext cx="3286125" cy="828675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27"/>
          <p:cNvSpPr txBox="1"/>
          <p:nvPr/>
        </p:nvSpPr>
        <p:spPr>
          <a:xfrm>
            <a:off x="5023275" y="5904050"/>
            <a:ext cx="1016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>
                <a:latin typeface="Calibri"/>
                <a:ea typeface="Calibri"/>
                <a:cs typeface="Calibri"/>
                <a:sym typeface="Calibri"/>
              </a:rPr>
              <a:t>TOP 20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p27"/>
          <p:cNvSpPr txBox="1"/>
          <p:nvPr/>
        </p:nvSpPr>
        <p:spPr>
          <a:xfrm>
            <a:off x="4086988" y="5796350"/>
            <a:ext cx="1016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>
                <a:latin typeface="Calibri"/>
                <a:ea typeface="Calibri"/>
                <a:cs typeface="Calibri"/>
                <a:sym typeface="Calibri"/>
              </a:rPr>
              <a:t>Seguridad nativa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Google Shape;231;p27"/>
          <p:cNvSpPr txBox="1"/>
          <p:nvPr/>
        </p:nvSpPr>
        <p:spPr>
          <a:xfrm>
            <a:off x="6879863" y="5904050"/>
            <a:ext cx="1016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>
                <a:latin typeface="Calibri"/>
                <a:ea typeface="Calibri"/>
                <a:cs typeface="Calibri"/>
                <a:sym typeface="Calibri"/>
              </a:rPr>
              <a:t>OPC 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2" name="Google Shape;232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04638" y="1990750"/>
            <a:ext cx="2257425" cy="143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7600" y="4813438"/>
            <a:ext cx="3381375" cy="135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468025" y="4813450"/>
            <a:ext cx="2543175" cy="179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137925" y="3537813"/>
            <a:ext cx="1914525" cy="1428750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27"/>
          <p:cNvSpPr txBox="1"/>
          <p:nvPr/>
        </p:nvSpPr>
        <p:spPr>
          <a:xfrm>
            <a:off x="5863175" y="5904050"/>
            <a:ext cx="1016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>
                <a:latin typeface="Calibri"/>
                <a:ea typeface="Calibri"/>
                <a:cs typeface="Calibri"/>
                <a:sym typeface="Calibri"/>
              </a:rPr>
              <a:t>Firmware update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0"/>
          <p:cNvSpPr txBox="1"/>
          <p:nvPr>
            <p:ph type="title"/>
          </p:nvPr>
        </p:nvSpPr>
        <p:spPr>
          <a:xfrm>
            <a:off x="251400" y="764700"/>
            <a:ext cx="58446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Source Sans Pro"/>
              <a:buNone/>
            </a:pPr>
            <a:r>
              <a:rPr lang="es-ES"/>
              <a:t>2.- Convergencia IT-OT</a:t>
            </a:r>
            <a:endParaRPr/>
          </a:p>
        </p:txBody>
      </p:sp>
      <p:sp>
        <p:nvSpPr>
          <p:cNvPr id="88" name="Google Shape;88;p10"/>
          <p:cNvSpPr txBox="1"/>
          <p:nvPr>
            <p:ph idx="12" type="sldNum"/>
          </p:nvPr>
        </p:nvSpPr>
        <p:spPr>
          <a:xfrm>
            <a:off x="8736463" y="6237312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pic>
        <p:nvPicPr>
          <p:cNvPr id="89" name="Google Shape;89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8525" y="1340700"/>
            <a:ext cx="7799525" cy="49743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0"/>
          <p:cNvSpPr txBox="1"/>
          <p:nvPr/>
        </p:nvSpPr>
        <p:spPr>
          <a:xfrm>
            <a:off x="7630100" y="1237625"/>
            <a:ext cx="3804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>
                <a:latin typeface="Calibri"/>
                <a:ea typeface="Calibri"/>
                <a:cs typeface="Calibri"/>
                <a:sym typeface="Calibri"/>
              </a:rPr>
              <a:t>TRANSFORMACIÓN DIGITAL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10"/>
          <p:cNvSpPr txBox="1"/>
          <p:nvPr/>
        </p:nvSpPr>
        <p:spPr>
          <a:xfrm>
            <a:off x="9440250" y="1964300"/>
            <a:ext cx="1891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>
                <a:latin typeface="Calibri"/>
                <a:ea typeface="Calibri"/>
                <a:cs typeface="Calibri"/>
                <a:sym typeface="Calibri"/>
              </a:rPr>
              <a:t>INDUSTRIA 4.0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8"/>
          <p:cNvSpPr txBox="1"/>
          <p:nvPr>
            <p:ph type="title"/>
          </p:nvPr>
        </p:nvSpPr>
        <p:spPr>
          <a:xfrm>
            <a:off x="251400" y="764700"/>
            <a:ext cx="58446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Source Sans Pro"/>
              <a:buNone/>
            </a:pPr>
            <a:r>
              <a:rPr lang="es-ES"/>
              <a:t>2.- Convergencia IT-OT</a:t>
            </a:r>
            <a:endParaRPr/>
          </a:p>
        </p:txBody>
      </p:sp>
      <p:sp>
        <p:nvSpPr>
          <p:cNvPr id="242" name="Google Shape;242;p28"/>
          <p:cNvSpPr txBox="1"/>
          <p:nvPr>
            <p:ph idx="12" type="sldNum"/>
          </p:nvPr>
        </p:nvSpPr>
        <p:spPr>
          <a:xfrm>
            <a:off x="8736463" y="6237312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pic>
        <p:nvPicPr>
          <p:cNvPr id="243" name="Google Shape;24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52925" y="5075375"/>
            <a:ext cx="3286125" cy="828675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28"/>
          <p:cNvSpPr txBox="1"/>
          <p:nvPr/>
        </p:nvSpPr>
        <p:spPr>
          <a:xfrm>
            <a:off x="5023275" y="5904050"/>
            <a:ext cx="1016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>
                <a:latin typeface="Calibri"/>
                <a:ea typeface="Calibri"/>
                <a:cs typeface="Calibri"/>
                <a:sym typeface="Calibri"/>
              </a:rPr>
              <a:t>TOP 20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" name="Google Shape;245;p28"/>
          <p:cNvSpPr txBox="1"/>
          <p:nvPr/>
        </p:nvSpPr>
        <p:spPr>
          <a:xfrm>
            <a:off x="4086988" y="5796350"/>
            <a:ext cx="1016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>
                <a:latin typeface="Calibri"/>
                <a:ea typeface="Calibri"/>
                <a:cs typeface="Calibri"/>
                <a:sym typeface="Calibri"/>
              </a:rPr>
              <a:t>Seguridad nativa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" name="Google Shape;246;p28"/>
          <p:cNvSpPr txBox="1"/>
          <p:nvPr/>
        </p:nvSpPr>
        <p:spPr>
          <a:xfrm>
            <a:off x="6879863" y="5904050"/>
            <a:ext cx="1016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>
                <a:latin typeface="Calibri"/>
                <a:ea typeface="Calibri"/>
                <a:cs typeface="Calibri"/>
                <a:sym typeface="Calibri"/>
              </a:rPr>
              <a:t>OPC 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7" name="Google Shape;247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04638" y="1990750"/>
            <a:ext cx="2257425" cy="143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7600" y="4813438"/>
            <a:ext cx="3381375" cy="135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468025" y="4813450"/>
            <a:ext cx="2543175" cy="179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137925" y="3537813"/>
            <a:ext cx="1914525" cy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10888" y="1881950"/>
            <a:ext cx="2257425" cy="143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782350" y="3352450"/>
            <a:ext cx="1914525" cy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74538" y="1941088"/>
            <a:ext cx="2257425" cy="143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807825" y="3488150"/>
            <a:ext cx="1914525" cy="1428750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28"/>
          <p:cNvSpPr txBox="1"/>
          <p:nvPr/>
        </p:nvSpPr>
        <p:spPr>
          <a:xfrm>
            <a:off x="5863175" y="5904050"/>
            <a:ext cx="1016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>
                <a:latin typeface="Calibri"/>
                <a:ea typeface="Calibri"/>
                <a:cs typeface="Calibri"/>
                <a:sym typeface="Calibri"/>
              </a:rPr>
              <a:t>Firmware update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9"/>
          <p:cNvSpPr txBox="1"/>
          <p:nvPr>
            <p:ph type="title"/>
          </p:nvPr>
        </p:nvSpPr>
        <p:spPr>
          <a:xfrm>
            <a:off x="251400" y="764700"/>
            <a:ext cx="58446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Source Sans Pro"/>
              <a:buNone/>
            </a:pPr>
            <a:r>
              <a:rPr lang="es-ES"/>
              <a:t>2.- Convergencia IT-OT</a:t>
            </a:r>
            <a:endParaRPr/>
          </a:p>
        </p:txBody>
      </p:sp>
      <p:sp>
        <p:nvSpPr>
          <p:cNvPr id="261" name="Google Shape;261;p29"/>
          <p:cNvSpPr txBox="1"/>
          <p:nvPr>
            <p:ph idx="12" type="sldNum"/>
          </p:nvPr>
        </p:nvSpPr>
        <p:spPr>
          <a:xfrm>
            <a:off x="8736463" y="6237312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pic>
        <p:nvPicPr>
          <p:cNvPr id="262" name="Google Shape;26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52925" y="5075375"/>
            <a:ext cx="3286125" cy="828675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29"/>
          <p:cNvSpPr txBox="1"/>
          <p:nvPr/>
        </p:nvSpPr>
        <p:spPr>
          <a:xfrm>
            <a:off x="5023275" y="5904050"/>
            <a:ext cx="1016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>
                <a:latin typeface="Calibri"/>
                <a:ea typeface="Calibri"/>
                <a:cs typeface="Calibri"/>
                <a:sym typeface="Calibri"/>
              </a:rPr>
              <a:t>TOP 20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" name="Google Shape;264;p29"/>
          <p:cNvSpPr txBox="1"/>
          <p:nvPr/>
        </p:nvSpPr>
        <p:spPr>
          <a:xfrm>
            <a:off x="4086988" y="5796350"/>
            <a:ext cx="1016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>
                <a:latin typeface="Calibri"/>
                <a:ea typeface="Calibri"/>
                <a:cs typeface="Calibri"/>
                <a:sym typeface="Calibri"/>
              </a:rPr>
              <a:t>Seguridad nativa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5" name="Google Shape;265;p29"/>
          <p:cNvSpPr txBox="1"/>
          <p:nvPr/>
        </p:nvSpPr>
        <p:spPr>
          <a:xfrm>
            <a:off x="6879863" y="5904050"/>
            <a:ext cx="1016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>
                <a:latin typeface="Calibri"/>
                <a:ea typeface="Calibri"/>
                <a:cs typeface="Calibri"/>
                <a:sym typeface="Calibri"/>
              </a:rPr>
              <a:t>OPC 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6" name="Google Shape;266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04638" y="1990750"/>
            <a:ext cx="2257425" cy="143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7600" y="4813438"/>
            <a:ext cx="3381375" cy="135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37925" y="3537813"/>
            <a:ext cx="1914525" cy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10888" y="1881950"/>
            <a:ext cx="2257425" cy="143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782350" y="3352450"/>
            <a:ext cx="1914525" cy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74538" y="1941088"/>
            <a:ext cx="2257425" cy="143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07825" y="3488150"/>
            <a:ext cx="1914525" cy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539475" y="377000"/>
            <a:ext cx="2705100" cy="1504950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29"/>
          <p:cNvSpPr txBox="1"/>
          <p:nvPr/>
        </p:nvSpPr>
        <p:spPr>
          <a:xfrm>
            <a:off x="5863175" y="5904050"/>
            <a:ext cx="1016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>
                <a:latin typeface="Calibri"/>
                <a:ea typeface="Calibri"/>
                <a:cs typeface="Calibri"/>
                <a:sym typeface="Calibri"/>
              </a:rPr>
              <a:t>Firmware update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5" name="Google Shape;275;p2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468025" y="4916900"/>
            <a:ext cx="2392011" cy="157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0"/>
          <p:cNvSpPr txBox="1"/>
          <p:nvPr>
            <p:ph type="title"/>
          </p:nvPr>
        </p:nvSpPr>
        <p:spPr>
          <a:xfrm>
            <a:off x="251400" y="764700"/>
            <a:ext cx="58446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Source Sans Pro"/>
              <a:buNone/>
            </a:pPr>
            <a:r>
              <a:rPr lang="es-ES"/>
              <a:t>2.- Convergencia IT-OT</a:t>
            </a:r>
            <a:endParaRPr/>
          </a:p>
        </p:txBody>
      </p:sp>
      <p:sp>
        <p:nvSpPr>
          <p:cNvPr id="281" name="Google Shape;281;p30"/>
          <p:cNvSpPr txBox="1"/>
          <p:nvPr>
            <p:ph idx="12" type="sldNum"/>
          </p:nvPr>
        </p:nvSpPr>
        <p:spPr>
          <a:xfrm>
            <a:off x="8736463" y="6237312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pic>
        <p:nvPicPr>
          <p:cNvPr id="282" name="Google Shape;28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52925" y="5075375"/>
            <a:ext cx="3286125" cy="828675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30"/>
          <p:cNvSpPr txBox="1"/>
          <p:nvPr/>
        </p:nvSpPr>
        <p:spPr>
          <a:xfrm>
            <a:off x="5023275" y="5904050"/>
            <a:ext cx="1016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>
                <a:latin typeface="Calibri"/>
                <a:ea typeface="Calibri"/>
                <a:cs typeface="Calibri"/>
                <a:sym typeface="Calibri"/>
              </a:rPr>
              <a:t>TOP 20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4" name="Google Shape;284;p30"/>
          <p:cNvSpPr txBox="1"/>
          <p:nvPr/>
        </p:nvSpPr>
        <p:spPr>
          <a:xfrm>
            <a:off x="4086988" y="5796350"/>
            <a:ext cx="1016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>
                <a:latin typeface="Calibri"/>
                <a:ea typeface="Calibri"/>
                <a:cs typeface="Calibri"/>
                <a:sym typeface="Calibri"/>
              </a:rPr>
              <a:t>Seguridad nativa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" name="Google Shape;285;p30"/>
          <p:cNvSpPr txBox="1"/>
          <p:nvPr/>
        </p:nvSpPr>
        <p:spPr>
          <a:xfrm>
            <a:off x="6879863" y="5904050"/>
            <a:ext cx="1016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>
                <a:latin typeface="Calibri"/>
                <a:ea typeface="Calibri"/>
                <a:cs typeface="Calibri"/>
                <a:sym typeface="Calibri"/>
              </a:rPr>
              <a:t>OPC 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6" name="Google Shape;286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04638" y="1990750"/>
            <a:ext cx="2257425" cy="143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7600" y="4813438"/>
            <a:ext cx="3381375" cy="135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37925" y="3537813"/>
            <a:ext cx="1914525" cy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327625" y="764700"/>
            <a:ext cx="2130426" cy="98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10888" y="1881950"/>
            <a:ext cx="2257425" cy="143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782350" y="3352450"/>
            <a:ext cx="1914525" cy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74538" y="1941088"/>
            <a:ext cx="2257425" cy="143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07825" y="3488150"/>
            <a:ext cx="1914525" cy="1428750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30"/>
          <p:cNvSpPr txBox="1"/>
          <p:nvPr/>
        </p:nvSpPr>
        <p:spPr>
          <a:xfrm>
            <a:off x="10541099" y="856475"/>
            <a:ext cx="15678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4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IT</a:t>
            </a:r>
            <a:endParaRPr/>
          </a:p>
        </p:txBody>
      </p:sp>
      <p:pic>
        <p:nvPicPr>
          <p:cNvPr id="295" name="Google Shape;295;p3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539475" y="377000"/>
            <a:ext cx="2705100" cy="1504950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30"/>
          <p:cNvSpPr txBox="1"/>
          <p:nvPr/>
        </p:nvSpPr>
        <p:spPr>
          <a:xfrm>
            <a:off x="5863175" y="5904050"/>
            <a:ext cx="1016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>
                <a:latin typeface="Calibri"/>
                <a:ea typeface="Calibri"/>
                <a:cs typeface="Calibri"/>
                <a:sym typeface="Calibri"/>
              </a:rPr>
              <a:t>Firmware update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7" name="Google Shape;297;p3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244563" y="4781200"/>
            <a:ext cx="2600325" cy="171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1"/>
          <p:cNvSpPr txBox="1"/>
          <p:nvPr>
            <p:ph type="title"/>
          </p:nvPr>
        </p:nvSpPr>
        <p:spPr>
          <a:xfrm>
            <a:off x="251400" y="764700"/>
            <a:ext cx="58446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Source Sans Pro"/>
              <a:buNone/>
            </a:pPr>
            <a:r>
              <a:rPr lang="es-ES"/>
              <a:t>2.- Convergencia IT-OT</a:t>
            </a:r>
            <a:endParaRPr/>
          </a:p>
        </p:txBody>
      </p:sp>
      <p:sp>
        <p:nvSpPr>
          <p:cNvPr id="303" name="Google Shape;303;p31"/>
          <p:cNvSpPr txBox="1"/>
          <p:nvPr>
            <p:ph idx="12" type="sldNum"/>
          </p:nvPr>
        </p:nvSpPr>
        <p:spPr>
          <a:xfrm>
            <a:off x="8736463" y="6237312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304" name="Google Shape;304;p31"/>
          <p:cNvSpPr txBox="1"/>
          <p:nvPr/>
        </p:nvSpPr>
        <p:spPr>
          <a:xfrm>
            <a:off x="7161925" y="1511875"/>
            <a:ext cx="4671900" cy="50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Source Sans Pro"/>
              <a:buChar char="●"/>
            </a:pPr>
            <a:r>
              <a:rPr b="1" lang="es-ES" sz="1800">
                <a:latin typeface="Source Sans Pro"/>
                <a:ea typeface="Source Sans Pro"/>
                <a:cs typeface="Source Sans Pro"/>
                <a:sym typeface="Source Sans Pro"/>
              </a:rPr>
              <a:t>Evaluación del riesgo</a:t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Source Sans Pro"/>
              <a:buChar char="●"/>
            </a:pPr>
            <a:r>
              <a:rPr b="1" lang="es-ES" sz="1800">
                <a:latin typeface="Source Sans Pro"/>
                <a:ea typeface="Source Sans Pro"/>
                <a:cs typeface="Source Sans Pro"/>
                <a:sym typeface="Source Sans Pro"/>
              </a:rPr>
              <a:t>Análisis de vulnerabilidades (Openvas, Nessus)</a:t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Source Sans Pro"/>
              <a:buChar char="●"/>
            </a:pPr>
            <a:r>
              <a:rPr b="1" lang="es-ES" sz="1800">
                <a:latin typeface="Source Sans Pro"/>
                <a:ea typeface="Source Sans Pro"/>
                <a:cs typeface="Source Sans Pro"/>
                <a:sym typeface="Source Sans Pro"/>
              </a:rPr>
              <a:t>Herramientas de Monitorización</a:t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Source Sans Pro"/>
              <a:buChar char="○"/>
            </a:pPr>
            <a:r>
              <a:rPr b="1" lang="es-ES" sz="1800">
                <a:latin typeface="Source Sans Pro"/>
                <a:ea typeface="Source Sans Pro"/>
                <a:cs typeface="Source Sans Pro"/>
                <a:sym typeface="Source Sans Pro"/>
              </a:rPr>
              <a:t>Siemens NMS</a:t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Source Sans Pro"/>
              <a:buChar char="○"/>
            </a:pPr>
            <a:r>
              <a:rPr b="1" lang="es-ES" sz="1800">
                <a:latin typeface="Source Sans Pro"/>
                <a:ea typeface="Source Sans Pro"/>
                <a:cs typeface="Source Sans Pro"/>
                <a:sym typeface="Source Sans Pro"/>
              </a:rPr>
              <a:t>Nozomi Guardian</a:t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Source Sans Pro"/>
              <a:buChar char="○"/>
            </a:pPr>
            <a:r>
              <a:rPr b="1" lang="es-ES" sz="1800">
                <a:latin typeface="Source Sans Pro"/>
                <a:ea typeface="Source Sans Pro"/>
                <a:cs typeface="Source Sans Pro"/>
                <a:sym typeface="Source Sans Pro"/>
              </a:rPr>
              <a:t>IDS IPS SIEM</a:t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Source Sans Pro"/>
              <a:buChar char="●"/>
            </a:pPr>
            <a:r>
              <a:rPr b="1" lang="es-ES" sz="1800">
                <a:latin typeface="Source Sans Pro"/>
                <a:ea typeface="Source Sans Pro"/>
                <a:cs typeface="Source Sans Pro"/>
                <a:sym typeface="Source Sans Pro"/>
              </a:rPr>
              <a:t>Políticas de  seguridad</a:t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Source Sans Pro"/>
              <a:buChar char="●"/>
            </a:pPr>
            <a:r>
              <a:rPr b="1" lang="es-ES" sz="1800">
                <a:latin typeface="Source Sans Pro"/>
                <a:ea typeface="Source Sans Pro"/>
                <a:cs typeface="Source Sans Pro"/>
                <a:sym typeface="Source Sans Pro"/>
              </a:rPr>
              <a:t>Copias de seguridad (Version DOG)</a:t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Source Sans Pro"/>
              <a:buChar char="●"/>
            </a:pPr>
            <a:r>
              <a:rPr b="1" lang="es-ES" sz="1800">
                <a:latin typeface="Source Sans Pro"/>
                <a:ea typeface="Source Sans Pro"/>
                <a:cs typeface="Source Sans Pro"/>
                <a:sym typeface="Source Sans Pro"/>
              </a:rPr>
              <a:t>Control de accesos</a:t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Source Sans Pro"/>
              <a:buChar char="●"/>
            </a:pPr>
            <a:r>
              <a:rPr b="1" lang="es-ES" sz="1800">
                <a:latin typeface="Source Sans Pro"/>
                <a:ea typeface="Source Sans Pro"/>
                <a:cs typeface="Source Sans Pro"/>
                <a:sym typeface="Source Sans Pro"/>
              </a:rPr>
              <a:t>Diagnóstico de seguridad</a:t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Source Sans Pro"/>
              <a:buChar char="●"/>
            </a:pPr>
            <a:r>
              <a:rPr b="1" lang="es-ES" sz="1800">
                <a:latin typeface="Source Sans Pro"/>
                <a:ea typeface="Source Sans Pro"/>
                <a:cs typeface="Source Sans Pro"/>
                <a:sym typeface="Source Sans Pro"/>
              </a:rPr>
              <a:t>Plan de seguridad</a:t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Source Sans Pro"/>
              <a:buChar char="●"/>
            </a:pPr>
            <a:r>
              <a:rPr b="1" lang="es-ES" sz="1800">
                <a:latin typeface="Source Sans Pro"/>
                <a:ea typeface="Source Sans Pro"/>
                <a:cs typeface="Source Sans Pro"/>
                <a:sym typeface="Source Sans Pro"/>
              </a:rPr>
              <a:t>Formación y concienciación</a:t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</a:pPr>
            <a:r>
              <a:rPr b="1" lang="es-ES"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NIS2</a:t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Source Sans Pro"/>
              <a:buChar char="●"/>
            </a:pPr>
            <a:r>
              <a:rPr b="1" lang="es-ES" sz="1800">
                <a:latin typeface="Source Sans Pro"/>
                <a:ea typeface="Source Sans Pro"/>
                <a:cs typeface="Source Sans Pro"/>
                <a:sym typeface="Source Sans Pro"/>
              </a:rPr>
              <a:t>Normativa IEC 62443</a:t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Source Sans Pro"/>
              <a:buChar char="●"/>
            </a:pPr>
            <a:r>
              <a:rPr b="1" lang="es-ES" sz="1800">
                <a:latin typeface="Source Sans Pro"/>
                <a:ea typeface="Source Sans Pro"/>
                <a:cs typeface="Source Sans Pro"/>
                <a:sym typeface="Source Sans Pro"/>
              </a:rPr>
              <a:t>ISO 27001</a:t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5" name="Google Shape;30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400" y="1611238"/>
            <a:ext cx="6113361" cy="429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2"/>
          <p:cNvSpPr txBox="1"/>
          <p:nvPr>
            <p:ph type="title"/>
          </p:nvPr>
        </p:nvSpPr>
        <p:spPr>
          <a:xfrm>
            <a:off x="251400" y="764700"/>
            <a:ext cx="58446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Source Sans Pro"/>
              <a:buNone/>
            </a:pPr>
            <a:r>
              <a:rPr lang="es-ES"/>
              <a:t>2.- Convergencia IT-OT</a:t>
            </a:r>
            <a:endParaRPr/>
          </a:p>
        </p:txBody>
      </p:sp>
      <p:sp>
        <p:nvSpPr>
          <p:cNvPr id="311" name="Google Shape;311;p32"/>
          <p:cNvSpPr txBox="1"/>
          <p:nvPr>
            <p:ph idx="12" type="sldNum"/>
          </p:nvPr>
        </p:nvSpPr>
        <p:spPr>
          <a:xfrm>
            <a:off x="8736463" y="6237312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pic>
        <p:nvPicPr>
          <p:cNvPr id="312" name="Google Shape;31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42751" y="3941100"/>
            <a:ext cx="3214878" cy="1537532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4511" y="4212683"/>
            <a:ext cx="5774134" cy="994436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32"/>
          <p:cNvSpPr txBox="1"/>
          <p:nvPr/>
        </p:nvSpPr>
        <p:spPr>
          <a:xfrm>
            <a:off x="554594" y="5478833"/>
            <a:ext cx="114474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900" u="sng">
                <a:solidFill>
                  <a:schemeClr val="hlink"/>
                </a:solidFill>
                <a:hlinkClick r:id="rId5"/>
              </a:rPr>
              <a:t>https://www.diariovasco.com/suplementos/tecnologia/empleo-ciberseguridad-20220315125127-nt.html</a:t>
            </a:r>
            <a:endParaRPr sz="1900"/>
          </a:p>
        </p:txBody>
      </p:sp>
      <p:pic>
        <p:nvPicPr>
          <p:cNvPr id="315" name="Google Shape;315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86194" y="2050883"/>
            <a:ext cx="6021457" cy="9944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3"/>
          <p:cNvSpPr txBox="1"/>
          <p:nvPr>
            <p:ph type="title"/>
          </p:nvPr>
        </p:nvSpPr>
        <p:spPr>
          <a:xfrm>
            <a:off x="251400" y="764700"/>
            <a:ext cx="58446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Source Sans Pro"/>
              <a:buNone/>
            </a:pPr>
            <a:r>
              <a:rPr lang="es-ES"/>
              <a:t>2.- Convergencia IT-OT</a:t>
            </a:r>
            <a:endParaRPr/>
          </a:p>
        </p:txBody>
      </p:sp>
      <p:sp>
        <p:nvSpPr>
          <p:cNvPr id="321" name="Google Shape;321;p33"/>
          <p:cNvSpPr txBox="1"/>
          <p:nvPr>
            <p:ph idx="12" type="sldNum"/>
          </p:nvPr>
        </p:nvSpPr>
        <p:spPr>
          <a:xfrm>
            <a:off x="8736463" y="6237312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pic>
        <p:nvPicPr>
          <p:cNvPr id="322" name="Google Shape;32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8613" y="705333"/>
            <a:ext cx="3949181" cy="2057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74631" y="2954471"/>
            <a:ext cx="5270410" cy="2795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5249" y="4091539"/>
            <a:ext cx="6473063" cy="20571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1"/>
          <p:cNvSpPr txBox="1"/>
          <p:nvPr>
            <p:ph type="title"/>
          </p:nvPr>
        </p:nvSpPr>
        <p:spPr>
          <a:xfrm>
            <a:off x="251400" y="764700"/>
            <a:ext cx="58446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Source Sans Pro"/>
              <a:buNone/>
            </a:pPr>
            <a:r>
              <a:rPr lang="es-ES"/>
              <a:t>2.- Convergencia IT-OT</a:t>
            </a:r>
            <a:endParaRPr/>
          </a:p>
        </p:txBody>
      </p:sp>
      <p:sp>
        <p:nvSpPr>
          <p:cNvPr id="97" name="Google Shape;97;p11"/>
          <p:cNvSpPr txBox="1"/>
          <p:nvPr>
            <p:ph idx="12" type="sldNum"/>
          </p:nvPr>
        </p:nvSpPr>
        <p:spPr>
          <a:xfrm>
            <a:off x="8736463" y="6237312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pic>
        <p:nvPicPr>
          <p:cNvPr id="98" name="Google Shape;98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1375" y="1402275"/>
            <a:ext cx="8431661" cy="50589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2"/>
          <p:cNvSpPr txBox="1"/>
          <p:nvPr>
            <p:ph type="title"/>
          </p:nvPr>
        </p:nvSpPr>
        <p:spPr>
          <a:xfrm>
            <a:off x="251400" y="764700"/>
            <a:ext cx="58446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Source Sans Pro"/>
              <a:buNone/>
            </a:pPr>
            <a:r>
              <a:rPr lang="es-ES"/>
              <a:t>2.- Convergencia IT-OT</a:t>
            </a:r>
            <a:endParaRPr/>
          </a:p>
        </p:txBody>
      </p:sp>
      <p:sp>
        <p:nvSpPr>
          <p:cNvPr id="104" name="Google Shape;104;p12"/>
          <p:cNvSpPr txBox="1"/>
          <p:nvPr>
            <p:ph idx="12" type="sldNum"/>
          </p:nvPr>
        </p:nvSpPr>
        <p:spPr>
          <a:xfrm>
            <a:off x="8736463" y="6237312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pic>
        <p:nvPicPr>
          <p:cNvPr id="105" name="Google Shape;105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13188" y="1340698"/>
            <a:ext cx="8396120" cy="495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3"/>
          <p:cNvSpPr txBox="1"/>
          <p:nvPr>
            <p:ph type="title"/>
          </p:nvPr>
        </p:nvSpPr>
        <p:spPr>
          <a:xfrm>
            <a:off x="251400" y="764700"/>
            <a:ext cx="58446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Source Sans Pro"/>
              <a:buNone/>
            </a:pPr>
            <a:r>
              <a:rPr lang="es-ES"/>
              <a:t>2.- Convergencia IT-OT</a:t>
            </a:r>
            <a:endParaRPr/>
          </a:p>
        </p:txBody>
      </p:sp>
      <p:sp>
        <p:nvSpPr>
          <p:cNvPr id="111" name="Google Shape;111;p13"/>
          <p:cNvSpPr txBox="1"/>
          <p:nvPr>
            <p:ph idx="12" type="sldNum"/>
          </p:nvPr>
        </p:nvSpPr>
        <p:spPr>
          <a:xfrm>
            <a:off x="8736463" y="6237312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pic>
        <p:nvPicPr>
          <p:cNvPr id="112" name="Google Shape;112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8275" y="1389900"/>
            <a:ext cx="7243224" cy="5212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4"/>
          <p:cNvSpPr txBox="1"/>
          <p:nvPr>
            <p:ph type="title"/>
          </p:nvPr>
        </p:nvSpPr>
        <p:spPr>
          <a:xfrm>
            <a:off x="251400" y="764700"/>
            <a:ext cx="58446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Source Sans Pro"/>
              <a:buNone/>
            </a:pPr>
            <a:r>
              <a:rPr lang="es-ES"/>
              <a:t>2.- Convergencia IT-OT</a:t>
            </a:r>
            <a:endParaRPr/>
          </a:p>
        </p:txBody>
      </p:sp>
      <p:sp>
        <p:nvSpPr>
          <p:cNvPr id="118" name="Google Shape;118;p14"/>
          <p:cNvSpPr txBox="1"/>
          <p:nvPr>
            <p:ph idx="12" type="sldNum"/>
          </p:nvPr>
        </p:nvSpPr>
        <p:spPr>
          <a:xfrm>
            <a:off x="8736463" y="6237312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pic>
        <p:nvPicPr>
          <p:cNvPr id="119" name="Google Shape;11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3375" y="1442600"/>
            <a:ext cx="8485807" cy="45918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5"/>
          <p:cNvSpPr txBox="1"/>
          <p:nvPr>
            <p:ph type="title"/>
          </p:nvPr>
        </p:nvSpPr>
        <p:spPr>
          <a:xfrm>
            <a:off x="251400" y="764700"/>
            <a:ext cx="58446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Source Sans Pro"/>
              <a:buNone/>
            </a:pPr>
            <a:r>
              <a:rPr lang="es-ES"/>
              <a:t>2.- Convergencia IT-OT</a:t>
            </a:r>
            <a:endParaRPr/>
          </a:p>
        </p:txBody>
      </p:sp>
      <p:sp>
        <p:nvSpPr>
          <p:cNvPr id="125" name="Google Shape;125;p15"/>
          <p:cNvSpPr txBox="1"/>
          <p:nvPr>
            <p:ph idx="12" type="sldNum"/>
          </p:nvPr>
        </p:nvSpPr>
        <p:spPr>
          <a:xfrm>
            <a:off x="8736463" y="6237312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pic>
        <p:nvPicPr>
          <p:cNvPr id="126" name="Google Shape;12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0675" y="1493100"/>
            <a:ext cx="8829044" cy="45918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6"/>
          <p:cNvSpPr txBox="1"/>
          <p:nvPr>
            <p:ph type="title"/>
          </p:nvPr>
        </p:nvSpPr>
        <p:spPr>
          <a:xfrm>
            <a:off x="251400" y="764700"/>
            <a:ext cx="58446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Source Sans Pro"/>
              <a:buNone/>
            </a:pPr>
            <a:r>
              <a:rPr lang="es-ES"/>
              <a:t>2.- Convergencia IT-OT</a:t>
            </a:r>
            <a:endParaRPr/>
          </a:p>
        </p:txBody>
      </p:sp>
      <p:sp>
        <p:nvSpPr>
          <p:cNvPr id="132" name="Google Shape;132;p16"/>
          <p:cNvSpPr txBox="1"/>
          <p:nvPr>
            <p:ph idx="12" type="sldNum"/>
          </p:nvPr>
        </p:nvSpPr>
        <p:spPr>
          <a:xfrm>
            <a:off x="8736463" y="6237312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pic>
        <p:nvPicPr>
          <p:cNvPr id="133" name="Google Shape;13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3750" y="1526750"/>
            <a:ext cx="8431662" cy="48230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7"/>
          <p:cNvSpPr txBox="1"/>
          <p:nvPr>
            <p:ph type="title"/>
          </p:nvPr>
        </p:nvSpPr>
        <p:spPr>
          <a:xfrm>
            <a:off x="251400" y="764700"/>
            <a:ext cx="58446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Source Sans Pro"/>
              <a:buNone/>
            </a:pPr>
            <a:r>
              <a:rPr lang="es-ES"/>
              <a:t>2.- Convergencia IT-OT</a:t>
            </a:r>
            <a:endParaRPr/>
          </a:p>
        </p:txBody>
      </p:sp>
      <p:sp>
        <p:nvSpPr>
          <p:cNvPr id="139" name="Google Shape;139;p17"/>
          <p:cNvSpPr txBox="1"/>
          <p:nvPr>
            <p:ph idx="12" type="sldNum"/>
          </p:nvPr>
        </p:nvSpPr>
        <p:spPr>
          <a:xfrm>
            <a:off x="8736463" y="6237312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pic>
        <p:nvPicPr>
          <p:cNvPr id="140" name="Google Shape;14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5375" y="1585650"/>
            <a:ext cx="8341242" cy="45918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